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64" r:id="rId5"/>
    <p:sldId id="261" r:id="rId6"/>
    <p:sldId id="262" r:id="rId7"/>
    <p:sldId id="265" r:id="rId8"/>
    <p:sldId id="258" r:id="rId9"/>
    <p:sldId id="260" r:id="rId10"/>
    <p:sldId id="263" r:id="rId11"/>
    <p:sldId id="274" r:id="rId12"/>
    <p:sldId id="266" r:id="rId13"/>
    <p:sldId id="267" r:id="rId14"/>
    <p:sldId id="268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 descr="logo_w_earth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0"/>
            <a:ext cx="330041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163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5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7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 descr="logo_w_earth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0"/>
            <a:ext cx="330041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6026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6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2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79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7" descr="logo_w_earth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88" y="0"/>
            <a:ext cx="3300412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3024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8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2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E2C78-D217-4738-9BDF-CE897401DEBB}" type="datetimeFigureOut">
              <a:rPr lang="en-US" smtClean="0"/>
              <a:t>4/9/2015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1AD10-51F7-46E1-9457-24446102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47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Retrieving the Stratospheric Diurnal Cycle from AMSU measurements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Carl Mears</a:t>
            </a:r>
          </a:p>
          <a:p>
            <a:r>
              <a:rPr lang="en-US" dirty="0" smtClean="0"/>
              <a:t>Remote Sensing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62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Radiance Difference vs. AQUA</a:t>
            </a:r>
            <a:br>
              <a:rPr lang="en-US" dirty="0" smtClean="0"/>
            </a:br>
            <a:r>
              <a:rPr lang="en-US" dirty="0" smtClean="0"/>
              <a:t>as a Function of Local Time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670381"/>
            <a:ext cx="5668812" cy="403521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1524000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Points are individual monthly differences (Sat – AQUA) for June, July and August for 0 to 5N.</a:t>
            </a:r>
          </a:p>
          <a:p>
            <a:r>
              <a:rPr lang="en-US" dirty="0" smtClean="0"/>
              <a:t>Fit is a harmonic fit to the difference.</a:t>
            </a:r>
          </a:p>
          <a:p>
            <a:r>
              <a:rPr lang="en-US" dirty="0" smtClean="0"/>
              <a:t>No model is correct, but CMAM is a lot better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830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96" y="5260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Adjust the Model-Based Adjustments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9496" y="25908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Repeat the analysis on the last slide for different zonal bands and time of year.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 smtClean="0"/>
              <a:t>Use the fits to apply further adjustments so that all AMSU measurements correspond to the AQUA measurement time.</a:t>
            </a:r>
          </a:p>
        </p:txBody>
      </p:sp>
    </p:spTree>
    <p:extLst>
      <p:ext uri="{BB962C8B-B14F-4D97-AF65-F5344CB8AC3E}">
        <p14:creationId xmlns:p14="http://schemas.microsoft.com/office/powerpoint/2010/main" val="2323251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Differences from AQUA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62" y="2133600"/>
            <a:ext cx="7315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235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Differences After MERRA Diurnal Adjustment Applied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488" y="2133600"/>
            <a:ext cx="7315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602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Differences After CMAM Diurnal Adjustment Applied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133600"/>
            <a:ext cx="73152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9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877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happens when we use the adjusted AMSU to construct a merged record?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42" y="3276600"/>
            <a:ext cx="8229600" cy="3200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3000" y="24384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AMSU-Derived Adjustments</a:t>
            </a:r>
          </a:p>
          <a:p>
            <a:r>
              <a:rPr lang="en-US" dirty="0" smtClean="0"/>
              <a:t>&gt;10% spread in 1999-2012 trends with different model-based adjustments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907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118464"/>
            <a:ext cx="8229600" cy="32004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6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Global Time Series, AMSU 13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1231379"/>
            <a:ext cx="7848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With AMSU-Derived Adjustments</a:t>
            </a:r>
          </a:p>
          <a:p>
            <a:r>
              <a:rPr lang="en-US" dirty="0" smtClean="0"/>
              <a:t>&lt;4% spread in 1999-2012 trends with different model-based adjustments</a:t>
            </a:r>
          </a:p>
          <a:p>
            <a:r>
              <a:rPr lang="en-US" dirty="0" smtClean="0"/>
              <a:t>All Trends slightly higher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63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295400"/>
            <a:ext cx="7162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Analysis Complete For Channel 13</a:t>
            </a:r>
          </a:p>
          <a:p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Partially Complete for Channels 9-12,14</a:t>
            </a:r>
          </a:p>
          <a:p>
            <a:endParaRPr lang="en-US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Could easily extend to recover the total diurnal cycle (1</a:t>
            </a:r>
            <a:r>
              <a:rPr lang="en-US" sz="3200" baseline="30000" dirty="0" smtClean="0"/>
              <a:t>st</a:t>
            </a:r>
            <a:r>
              <a:rPr lang="en-US" sz="3200" dirty="0" smtClean="0"/>
              <a:t> + 2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harmonic)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4071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Why do we care about </a:t>
            </a:r>
            <a:br>
              <a:rPr lang="en-US" b="1" dirty="0" smtClean="0"/>
            </a:br>
            <a:r>
              <a:rPr lang="en-US" b="1" dirty="0" smtClean="0"/>
              <a:t>the diurnal cycle?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14600"/>
            <a:ext cx="8229600" cy="4525963"/>
          </a:xfrm>
        </p:spPr>
        <p:txBody>
          <a:bodyPr/>
          <a:lstStyle/>
          <a:p>
            <a:r>
              <a:rPr lang="en-US" b="1" dirty="0" smtClean="0"/>
              <a:t>Most polar orbiting satellites drift in local measurement time – need estimate of diurnal cycle to adjust for this.</a:t>
            </a:r>
          </a:p>
          <a:p>
            <a:r>
              <a:rPr lang="en-US" dirty="0" smtClean="0"/>
              <a:t>Model validation studies</a:t>
            </a:r>
            <a:r>
              <a:rPr lang="en-US" dirty="0" smtClean="0"/>
              <a:t>.</a:t>
            </a:r>
          </a:p>
          <a:p>
            <a:r>
              <a:rPr lang="en-US" smtClean="0"/>
              <a:t>Physical understanding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735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Equator Crossing Times for AMSU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6" y="1981200"/>
            <a:ext cx="8887234" cy="44436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6388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893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Adjusting AMSU measurements</a:t>
            </a:r>
            <a:br>
              <a:rPr lang="en-US" b="1" dirty="0" smtClean="0"/>
            </a:br>
            <a:r>
              <a:rPr lang="en-US" b="1" dirty="0" smtClean="0"/>
              <a:t> for Diurnal Drift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09800"/>
            <a:ext cx="8229600" cy="4525963"/>
          </a:xfrm>
        </p:spPr>
        <p:txBody>
          <a:bodyPr/>
          <a:lstStyle/>
          <a:p>
            <a:r>
              <a:rPr lang="en-US" dirty="0" smtClean="0"/>
              <a:t>Currently, I use model based diurnal cycles from CMAM, MERRA, and HADGEM1</a:t>
            </a:r>
          </a:p>
          <a:p>
            <a:r>
              <a:rPr lang="en-US" dirty="0" smtClean="0"/>
              <a:t>Model output used to construct diurnal climatology of atmospheric profiles.</a:t>
            </a:r>
          </a:p>
          <a:p>
            <a:r>
              <a:rPr lang="en-US" dirty="0" smtClean="0"/>
              <a:t>These are used as input to a radiative transfer model to generate synthetic AMSU diurnal cycles for each location and month.</a:t>
            </a:r>
          </a:p>
        </p:txBody>
      </p:sp>
    </p:spTree>
    <p:extLst>
      <p:ext uri="{BB962C8B-B14F-4D97-AF65-F5344CB8AC3E}">
        <p14:creationId xmlns:p14="http://schemas.microsoft.com/office/powerpoint/2010/main" val="48745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1020762"/>
          </a:xfrm>
        </p:spPr>
        <p:txBody>
          <a:bodyPr/>
          <a:lstStyle/>
          <a:p>
            <a:r>
              <a:rPr lang="en-US" dirty="0" smtClean="0"/>
              <a:t>Model-Based Diurnal Cycles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7844904" cy="40656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3000" y="1295400"/>
            <a:ext cx="71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June, July, August averages</a:t>
            </a:r>
          </a:p>
          <a:p>
            <a:r>
              <a:rPr lang="en-US" dirty="0" smtClean="0"/>
              <a:t>Tropical (20S to 20N)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2482334"/>
            <a:ext cx="1875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AMSU Channel 13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69652" y="61722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Clearly, the models do not agree!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55965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 satellite adjustments, </a:t>
            </a:r>
            <a:br>
              <a:rPr lang="en-US" dirty="0" smtClean="0"/>
            </a:br>
            <a:r>
              <a:rPr lang="en-US" dirty="0" smtClean="0"/>
              <a:t>the second harmonic is important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701122"/>
            <a:ext cx="5784626" cy="40900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57912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We average the ascending and descending observations</a:t>
            </a:r>
          </a:p>
          <a:p>
            <a:r>
              <a:rPr lang="en-US" b="1" dirty="0" smtClean="0"/>
              <a:t>These are made about 12 hours apart, so the focus is on the second harmonic.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2868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Question:</a:t>
            </a:r>
            <a:br>
              <a:rPr lang="en-US" dirty="0" smtClean="0"/>
            </a:br>
            <a:r>
              <a:rPr lang="en-US" dirty="0" smtClean="0"/>
              <a:t>Can we use the AMSU observations themselves to find out more about the diurnal cycle?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40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Equator Crossing Times for AMSU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0" y="1195183"/>
            <a:ext cx="8887234" cy="44436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6388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Most local times are sampled by at least one satellite.</a:t>
            </a:r>
          </a:p>
        </p:txBody>
      </p:sp>
    </p:spTree>
    <p:extLst>
      <p:ext uri="{BB962C8B-B14F-4D97-AF65-F5344CB8AC3E}">
        <p14:creationId xmlns:p14="http://schemas.microsoft.com/office/powerpoint/2010/main" val="2183638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All satellites interconnected with measurements &lt; 30 minutes apart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83" y="1600200"/>
            <a:ext cx="8887234" cy="444361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14617" y="5638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We can use this to determine and remove intersatellite bias for each channel.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746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378</Words>
  <Application>Microsoft Office PowerPoint</Application>
  <PresentationFormat>On-screen Show (4:3)</PresentationFormat>
  <Paragraphs>50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Retrieving the Stratospheric Diurnal Cycle from AMSU measurements</vt:lpstr>
      <vt:lpstr>Why do we care about  the diurnal cycle?</vt:lpstr>
      <vt:lpstr>Equator Crossing Times for AMSU</vt:lpstr>
      <vt:lpstr>Adjusting AMSU measurements  for Diurnal Drift</vt:lpstr>
      <vt:lpstr>Model-Based Diurnal Cycles</vt:lpstr>
      <vt:lpstr>For satellite adjustments,  the second harmonic is important</vt:lpstr>
      <vt:lpstr>Question: Can we use the AMSU observations themselves to find out more about the diurnal cycle?</vt:lpstr>
      <vt:lpstr>Equator Crossing Times for AMSU</vt:lpstr>
      <vt:lpstr>All satellites interconnected with measurements &lt; 30 minutes apart</vt:lpstr>
      <vt:lpstr>Radiance Difference vs. AQUA as a Function of Local Time</vt:lpstr>
      <vt:lpstr>How to Adjust the Model-Based Adjustments</vt:lpstr>
      <vt:lpstr>Example Differences from AQUA</vt:lpstr>
      <vt:lpstr>Differences After MERRA Diurnal Adjustment Applied</vt:lpstr>
      <vt:lpstr>Differences After CMAM Diurnal Adjustment Applied</vt:lpstr>
      <vt:lpstr>What happens when we use the adjusted AMSU to construct a merged record?</vt:lpstr>
      <vt:lpstr> </vt:lpstr>
      <vt:lpstr>Status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Approach to the Diurnal Adjustments for AMSU</dc:title>
  <dc:creator>carl mears</dc:creator>
  <cp:lastModifiedBy>Carl Mears</cp:lastModifiedBy>
  <cp:revision>18</cp:revision>
  <dcterms:created xsi:type="dcterms:W3CDTF">2015-04-01T15:19:27Z</dcterms:created>
  <dcterms:modified xsi:type="dcterms:W3CDTF">2015-04-09T15:48:51Z</dcterms:modified>
</cp:coreProperties>
</file>