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19B9764-187D-4E08-B6D2-415EA2C90F0F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CADBF5F-18CB-4D36-8D8F-7EF0C0366D6D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9764-187D-4E08-B6D2-415EA2C90F0F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DBF5F-18CB-4D36-8D8F-7EF0C0366D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9764-187D-4E08-B6D2-415EA2C90F0F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DBF5F-18CB-4D36-8D8F-7EF0C0366D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9764-187D-4E08-B6D2-415EA2C90F0F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DBF5F-18CB-4D36-8D8F-7EF0C0366D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9764-187D-4E08-B6D2-415EA2C90F0F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DBF5F-18CB-4D36-8D8F-7EF0C0366D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9764-187D-4E08-B6D2-415EA2C90F0F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DBF5F-18CB-4D36-8D8F-7EF0C0366D6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9764-187D-4E08-B6D2-415EA2C90F0F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DBF5F-18CB-4D36-8D8F-7EF0C0366D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9764-187D-4E08-B6D2-415EA2C90F0F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DBF5F-18CB-4D36-8D8F-7EF0C0366D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9764-187D-4E08-B6D2-415EA2C90F0F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DBF5F-18CB-4D36-8D8F-7EF0C0366D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9764-187D-4E08-B6D2-415EA2C90F0F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DBF5F-18CB-4D36-8D8F-7EF0C0366D6D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9764-187D-4E08-B6D2-415EA2C90F0F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DBF5F-18CB-4D36-8D8F-7EF0C0366D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19B9764-187D-4E08-B6D2-415EA2C90F0F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CADBF5F-18CB-4D36-8D8F-7EF0C0366D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9491" y="685798"/>
            <a:ext cx="82296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/>
              <a:t>Summary/big picture from Thursday’s discussions:</a:t>
            </a:r>
          </a:p>
          <a:p>
            <a:endParaRPr lang="en-US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Thanks to everyone for engaging constructively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No single unifying theme came forward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Many interesting topics were suggested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Tropical </a:t>
            </a:r>
            <a:r>
              <a:rPr lang="en-US" sz="2000" dirty="0" err="1" smtClean="0"/>
              <a:t>Tropopause</a:t>
            </a:r>
            <a:r>
              <a:rPr lang="en-US" sz="2000" dirty="0" smtClean="0"/>
              <a:t> Layer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Brewer-Dobson Circulation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Synthesis of T, H2O, O3 analyses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Understanding uncertainties in </a:t>
            </a:r>
            <a:r>
              <a:rPr lang="en-US" sz="2000" dirty="0" err="1" smtClean="0"/>
              <a:t>forcings</a:t>
            </a:r>
            <a:r>
              <a:rPr lang="en-US" sz="2000" dirty="0" smtClean="0"/>
              <a:t>, responses, observations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Extension to troposphere (of what?)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Extension to upper stratosphere and mesosphere (observations)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Solar forcing and response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Arctic stratosphere</a:t>
            </a:r>
          </a:p>
        </p:txBody>
      </p:sp>
    </p:spTree>
    <p:extLst>
      <p:ext uri="{BB962C8B-B14F-4D97-AF65-F5344CB8AC3E}">
        <p14:creationId xmlns:p14="http://schemas.microsoft.com/office/powerpoint/2010/main" val="410992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85800"/>
            <a:ext cx="8153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/>
              <a:t>Co-Chairs’ Current Thoughts</a:t>
            </a:r>
          </a:p>
          <a:p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Probably not ready to completely “sunset”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Next steps need some clarification, </a:t>
            </a:r>
            <a:r>
              <a:rPr lang="en-US" sz="2400" dirty="0"/>
              <a:t> </a:t>
            </a:r>
            <a:r>
              <a:rPr lang="en-US" sz="2400" dirty="0" smtClean="0"/>
              <a:t>but we don’t need to finalize anything today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Any new foci would involve somewhat different community (not in this room)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Other, existing SPARC Activities have related scopes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SRIP, CCMI, </a:t>
            </a:r>
            <a:r>
              <a:rPr lang="en-US" sz="2400" dirty="0" err="1" smtClean="0"/>
              <a:t>DynVar</a:t>
            </a:r>
            <a:r>
              <a:rPr lang="en-US" sz="2400" dirty="0" smtClean="0"/>
              <a:t>,</a:t>
            </a:r>
            <a:r>
              <a:rPr lang="en-US" sz="2400" dirty="0"/>
              <a:t> </a:t>
            </a:r>
            <a:r>
              <a:rPr lang="en-US" sz="2400" dirty="0" smtClean="0"/>
              <a:t>Data Initiative, …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Need to communicate and coordinate</a:t>
            </a: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Want to include all perspectives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Would like to identify potential new leaders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After this meeting, Co-Chairs will: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/>
              <a:t>C</a:t>
            </a:r>
            <a:r>
              <a:rPr lang="en-US" sz="2400" dirty="0" smtClean="0"/>
              <a:t>ommunicate with SPARC Co-Chairs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Loop back with current group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1252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5429" y="685800"/>
            <a:ext cx="807720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/>
              <a:t>Results of Friday’s Discussion</a:t>
            </a:r>
          </a:p>
          <a:p>
            <a:pPr algn="ctr"/>
            <a:endParaRPr lang="en-US" sz="2400" u="sng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Connect with the topics identified yesterday a bit more, but maintain temperature as the focus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T work continues with new emphasis on: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2000" dirty="0" smtClean="0"/>
              <a:t>newer observations 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2000" dirty="0" smtClean="0"/>
              <a:t>detailed trend structure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2000" dirty="0" smtClean="0"/>
              <a:t>non-trend variability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2000" dirty="0" smtClean="0"/>
              <a:t>Broader altitude range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2000" dirty="0" smtClean="0"/>
              <a:t>Forced and unforced changes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Suggestion: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2000" dirty="0" smtClean="0"/>
              <a:t>Rename this group, maybe “Understanding Atmospheric Temperature Changes”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2000" dirty="0" smtClean="0"/>
              <a:t>Identify new co-chairs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2000" dirty="0" smtClean="0"/>
              <a:t>Within about a month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2000" dirty="0" smtClean="0"/>
              <a:t>Then, identify priorities for near future</a:t>
            </a:r>
          </a:p>
          <a:p>
            <a:pPr lvl="2"/>
            <a:endParaRPr lang="en-US" sz="2000" dirty="0" smtClean="0"/>
          </a:p>
          <a:p>
            <a:pPr lvl="2"/>
            <a:endParaRPr lang="en-US" sz="2400" u="sng" dirty="0" smtClean="0"/>
          </a:p>
          <a:p>
            <a:pPr algn="ctr"/>
            <a:endParaRPr lang="en-US" sz="2400" u="sng" dirty="0"/>
          </a:p>
          <a:p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52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213</TotalTime>
  <Words>226</Words>
  <Application>Microsoft Office PowerPoint</Application>
  <PresentationFormat>On-screen Show (4:3)</PresentationFormat>
  <Paragraphs>43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Austin</vt:lpstr>
      <vt:lpstr>PowerPoint Presentation</vt:lpstr>
      <vt:lpstr>PowerPoint Presentation</vt:lpstr>
      <vt:lpstr>PowerPoint Presentation</vt:lpstr>
    </vt:vector>
  </TitlesOfParts>
  <Company>National Center for Atmospheric Research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Randel</dc:creator>
  <cp:lastModifiedBy>William Randel</cp:lastModifiedBy>
  <cp:revision>11</cp:revision>
  <dcterms:created xsi:type="dcterms:W3CDTF">2015-04-10T20:31:00Z</dcterms:created>
  <dcterms:modified xsi:type="dcterms:W3CDTF">2015-04-11T00:32:48Z</dcterms:modified>
</cp:coreProperties>
</file>